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2026/4/8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" y="904875"/>
            <a:ext cx="9144000" cy="184665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en-US" altLang="ja-JP" b="1" baseline="30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Asia Pacific Wrist Association Annual Congress</a:t>
            </a:r>
          </a:p>
          <a:p>
            <a:pPr algn="ctr"/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&amp;18th Japanese Wrist Surgery Workshop</a:t>
            </a:r>
            <a:endParaRPr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筆頭発表者の</a:t>
            </a:r>
            <a:r>
              <a:rPr 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lang="en-US" altLang="ja-JP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28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筆頭発表者氏名：●●●●</a:t>
            </a:r>
            <a:endParaRPr lang="en-US" altLang="ja-JP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96076" y="416637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78424" y="3055579"/>
            <a:ext cx="6769636" cy="336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演題発表に関連し，開示すべき</a:t>
            </a:r>
            <a:r>
              <a:rPr 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関係にある企業等として</a:t>
            </a:r>
            <a:r>
              <a:rPr lang="en-US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70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 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1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①役員・顧問職：　　　　　　　　　　　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②株保有・利益：　　　　　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③特許使用料：　　　　　　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④講演料など：　　　　　　　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⑤原稿料など：　　　　　　　　　　　　  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⑥研究費：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⑦奨学寄付金：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　　　　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⑧寄付講座所属：　　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⑨その他研究と無関係な提供：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1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⑩研究機関への転職：　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91795" y="416637"/>
            <a:ext cx="7456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2-B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口頭発表時、申告すべき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状態があるとき。（日本語）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9864E6E-6D68-4381-BF3A-466A905BCC4A}"/>
              </a:ext>
            </a:extLst>
          </p:cNvPr>
          <p:cNvSpPr/>
          <p:nvPr/>
        </p:nvSpPr>
        <p:spPr>
          <a:xfrm>
            <a:off x="5525226" y="3565476"/>
            <a:ext cx="2622834" cy="147732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← 開示すべき内容が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成果発表の前年から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年ごとに過去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（一部は過去</a:t>
            </a:r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年間）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ある項目のみ記載</a:t>
            </a:r>
            <a:endParaRPr lang="ja-JP" altLang="en-US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160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JTB Convention 1</cp:lastModifiedBy>
  <cp:revision>24</cp:revision>
  <dcterms:created xsi:type="dcterms:W3CDTF">2012-09-25T09:04:20Z</dcterms:created>
  <dcterms:modified xsi:type="dcterms:W3CDTF">2026-04-08T06:22:33Z</dcterms:modified>
</cp:coreProperties>
</file>