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719" autoAdjust="0"/>
  </p:normalViewPr>
  <p:slideViewPr>
    <p:cSldViewPr>
      <p:cViewPr varScale="1">
        <p:scale>
          <a:sx n="101" d="100"/>
          <a:sy n="101" d="100"/>
        </p:scale>
        <p:origin x="183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3508" y="100560"/>
            <a:ext cx="8784976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kumimoji="1" lang="en-US" altLang="ja-JP" sz="4000" dirty="0"/>
              <a:t>11</a:t>
            </a:r>
            <a:r>
              <a:rPr kumimoji="1" lang="en-US" altLang="ja-JP" sz="4000" baseline="30000" dirty="0"/>
              <a:t>th</a:t>
            </a:r>
            <a:r>
              <a:rPr kumimoji="1" lang="en-US" altLang="ja-JP" sz="4000" dirty="0"/>
              <a:t> Asia Pacific Wrist Association </a:t>
            </a:r>
            <a:br>
              <a:rPr kumimoji="1" lang="en-US" altLang="ja-JP" sz="4000" dirty="0"/>
            </a:br>
            <a:r>
              <a:rPr kumimoji="1" lang="en-US" altLang="ja-JP" sz="4000" dirty="0"/>
              <a:t>Annual Congress</a:t>
            </a:r>
            <a:br>
              <a:rPr kumimoji="1" lang="en-US" altLang="ja-JP" sz="4000" dirty="0"/>
            </a:br>
            <a:r>
              <a:rPr kumimoji="1" lang="en-US" altLang="ja-JP" sz="4000" dirty="0"/>
              <a:t> &amp;</a:t>
            </a:r>
            <a:br>
              <a:rPr kumimoji="1" lang="en-US" altLang="ja-JP" sz="4000" dirty="0"/>
            </a:br>
            <a:r>
              <a:rPr kumimoji="1" lang="en-US" altLang="ja-JP" sz="4000" dirty="0"/>
              <a:t>18</a:t>
            </a:r>
            <a:r>
              <a:rPr kumimoji="1" lang="en-US" altLang="ja-JP" sz="4000" baseline="30000" dirty="0"/>
              <a:t>th</a:t>
            </a:r>
            <a:r>
              <a:rPr kumimoji="1" lang="en-US" altLang="ja-JP" sz="4000" dirty="0"/>
              <a:t> Japanese Wrist Surgery Workshop</a:t>
            </a:r>
            <a:br>
              <a:rPr kumimoji="1" lang="en-US" altLang="ja-JP" sz="4000" dirty="0"/>
            </a:br>
            <a:r>
              <a:rPr lang="en-US" altLang="ja-JP" sz="4000" dirty="0"/>
              <a:t>Financial Disclosure</a:t>
            </a:r>
            <a:br>
              <a:rPr kumimoji="1" lang="en-US" altLang="ja-JP" sz="4000" dirty="0"/>
            </a:br>
            <a:r>
              <a:rPr lang="en-US" altLang="ja-JP" sz="3200" dirty="0"/>
              <a:t>First Author: </a:t>
            </a:r>
            <a:r>
              <a:rPr lang="ja-JP" altLang="en-US" sz="3200" dirty="0"/>
              <a:t>〇〇〇〇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5516" y="3818732"/>
            <a:ext cx="8712968" cy="3026691"/>
          </a:xfrm>
        </p:spPr>
        <p:txBody>
          <a:bodyPr numCol="2">
            <a:normAutofit fontScale="55000" lnSpcReduction="20000"/>
          </a:bodyPr>
          <a:lstStyle/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①Executive or Advisory Position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②Stock Ownership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③Patent Royalties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④Lecture Fees / Honoraria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⑤Manuscript / Writing Fees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⑥Research Funding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⑦Scholarship Donations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⑧Endowed Chair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⑨Other Benefits Unrelated </a:t>
            </a:r>
            <a:r>
              <a:rPr lang="en-US" altLang="ja-JP" sz="3800" dirty="0" err="1">
                <a:solidFill>
                  <a:srgbClr val="FFFF00"/>
                </a:solidFill>
              </a:rPr>
              <a:t>toResearch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en-US" altLang="ja-JP" sz="3800" dirty="0">
                <a:solidFill>
                  <a:srgbClr val="FFFF00"/>
                </a:solidFill>
              </a:rPr>
              <a:t>⑩Employment Transfer to a Research Institution</a:t>
            </a:r>
            <a:r>
              <a:rPr lang="ja-JP" altLang="en-US" sz="3800" dirty="0">
                <a:solidFill>
                  <a:srgbClr val="FFFF00"/>
                </a:solidFill>
              </a:rPr>
              <a:t>：</a:t>
            </a:r>
            <a:endParaRPr lang="en-US" altLang="ja-JP" sz="3800" dirty="0">
              <a:solidFill>
                <a:srgbClr val="FFFF00"/>
              </a:solidFill>
            </a:endParaRPr>
          </a:p>
          <a:p>
            <a:pPr algn="l"/>
            <a:r>
              <a:rPr lang="ja-JP" altLang="en-US" sz="3800" dirty="0">
                <a:solidFill>
                  <a:srgbClr val="FFFF00"/>
                </a:solidFill>
              </a:rPr>
              <a:t>　</a:t>
            </a:r>
            <a:endParaRPr lang="en-US" altLang="ja-JP" sz="3800" dirty="0">
              <a:solidFill>
                <a:srgbClr val="FFFF00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FC86C5E-0B24-80F3-EB5B-7B4AD8582F83}"/>
              </a:ext>
            </a:extLst>
          </p:cNvPr>
          <p:cNvSpPr txBox="1"/>
          <p:nvPr/>
        </p:nvSpPr>
        <p:spPr>
          <a:xfrm>
            <a:off x="3383360" y="3442717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FFFF00"/>
                </a:solidFill>
              </a:rPr>
              <a:t>【Conflict of Interest】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9633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83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11th Asia Pacific Wrist Association  Annual Congress  &amp; 18th Japanese Wrist Surgery Workshop Financial Disclosure First Author: 〇〇〇〇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user</dc:creator>
  <cp:lastModifiedBy>JTB Convention 1</cp:lastModifiedBy>
  <cp:revision>11</cp:revision>
  <dcterms:created xsi:type="dcterms:W3CDTF">2011-06-01T08:04:11Z</dcterms:created>
  <dcterms:modified xsi:type="dcterms:W3CDTF">2026-04-01T06:01:02Z</dcterms:modified>
</cp:coreProperties>
</file>