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83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" y="1009277"/>
            <a:ext cx="9144000" cy="184665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11th Asia Pacific Wrist Association Annual Congress </a:t>
            </a:r>
          </a:p>
          <a:p>
            <a:pPr algn="ctr"/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&amp;18th Japanese Wrist Surgery Workshop</a:t>
            </a:r>
            <a:endParaRPr lang="ja-JP" altLang="en-US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必答発表者の</a:t>
            </a:r>
            <a:r>
              <a:rPr 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endParaRPr lang="en-US" altLang="ja-JP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8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lang="ja-JP" altLang="en-US" sz="28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筆頭発表者氏名：●●●●</a:t>
            </a:r>
            <a:endParaRPr lang="en-US" altLang="ja-JP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96076" y="416637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13642" y="3546899"/>
            <a:ext cx="65167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演題発表内容に関連し，開示すべき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関係にある企業などはありません。</a:t>
            </a:r>
          </a:p>
          <a:p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91795" y="416637"/>
            <a:ext cx="7456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2-A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口頭発表時、申告すべき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状態がないとき。（日本語）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68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jsfr2018</dc:creator>
  <cp:lastModifiedBy>JTB Convention 1</cp:lastModifiedBy>
  <cp:revision>28</cp:revision>
  <cp:lastPrinted>2022-03-02T01:46:49Z</cp:lastPrinted>
  <dcterms:created xsi:type="dcterms:W3CDTF">2012-09-25T09:04:20Z</dcterms:created>
  <dcterms:modified xsi:type="dcterms:W3CDTF">2026-04-08T06:24:06Z</dcterms:modified>
</cp:coreProperties>
</file>