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19" autoAdjust="0"/>
  </p:normalViewPr>
  <p:slideViewPr>
    <p:cSldViewPr>
      <p:cViewPr varScale="1">
        <p:scale>
          <a:sx n="101" d="100"/>
          <a:sy n="101" d="100"/>
        </p:scale>
        <p:origin x="183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424936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altLang="ja-JP" sz="4000" dirty="0"/>
              <a:t>11</a:t>
            </a:r>
            <a:r>
              <a:rPr lang="en-US" altLang="ja-JP" sz="4000" baseline="30000" dirty="0"/>
              <a:t>th</a:t>
            </a:r>
            <a:r>
              <a:rPr lang="en-US" altLang="ja-JP" sz="4000" dirty="0"/>
              <a:t> Asia Pacific Wrist Association </a:t>
            </a:r>
            <a:br>
              <a:rPr lang="en-US" altLang="ja-JP" sz="4000" dirty="0"/>
            </a:br>
            <a:r>
              <a:rPr lang="en-US" altLang="ja-JP" sz="4000" dirty="0"/>
              <a:t>Annual Congress </a:t>
            </a:r>
            <a:br>
              <a:rPr lang="en-US" altLang="ja-JP" sz="4000" dirty="0"/>
            </a:br>
            <a:r>
              <a:rPr lang="en-US" altLang="ja-JP" sz="4000" dirty="0"/>
              <a:t>&amp;</a:t>
            </a:r>
            <a:br>
              <a:rPr lang="en-US" altLang="ja-JP" sz="4000" dirty="0"/>
            </a:br>
            <a:r>
              <a:rPr lang="en-US" altLang="ja-JP" sz="4000" dirty="0"/>
              <a:t>18</a:t>
            </a:r>
            <a:r>
              <a:rPr lang="en-US" altLang="ja-JP" sz="4000" baseline="30000" dirty="0"/>
              <a:t>th</a:t>
            </a:r>
            <a:r>
              <a:rPr lang="en-US" altLang="ja-JP" sz="4000" dirty="0"/>
              <a:t> Japanese Wrist Surgery Workshop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en-US" altLang="ja-JP" sz="3200" dirty="0"/>
              <a:t>First Author:</a:t>
            </a:r>
            <a:r>
              <a:rPr lang="ja-JP" altLang="en-US" sz="3200" dirty="0"/>
              <a:t>〇〇〇〇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929618" cy="1752600"/>
          </a:xfrm>
        </p:spPr>
        <p:txBody>
          <a:bodyPr>
            <a:normAutofit/>
          </a:bodyPr>
          <a:lstStyle/>
          <a:p>
            <a:r>
              <a:rPr lang="en-US" altLang="ja-JP" dirty="0">
                <a:solidFill>
                  <a:srgbClr val="FFFF00"/>
                </a:solidFill>
              </a:rPr>
              <a:t>There is no conflict of interest to be disclosed</a:t>
            </a:r>
          </a:p>
        </p:txBody>
      </p:sp>
    </p:spTree>
    <p:extLst>
      <p:ext uri="{BB962C8B-B14F-4D97-AF65-F5344CB8AC3E}">
        <p14:creationId xmlns:p14="http://schemas.microsoft.com/office/powerpoint/2010/main" val="197605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31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11th Asia Pacific Wrist Association  Annual Congress  &amp; 18th Japanese Wrist Surgery Workshop  First Author:〇〇〇〇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user</dc:creator>
  <cp:lastModifiedBy>JTB Convention 1</cp:lastModifiedBy>
  <cp:revision>11</cp:revision>
  <dcterms:created xsi:type="dcterms:W3CDTF">2011-06-01T08:04:11Z</dcterms:created>
  <dcterms:modified xsi:type="dcterms:W3CDTF">2026-04-01T05:52:24Z</dcterms:modified>
</cp:coreProperties>
</file>